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0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84" r:id="rId25"/>
    <p:sldId id="285" r:id="rId26"/>
    <p:sldId id="286" r:id="rId27"/>
    <p:sldId id="287" r:id="rId28"/>
    <p:sldId id="304" r:id="rId29"/>
    <p:sldId id="305" r:id="rId30"/>
    <p:sldId id="306" r:id="rId31"/>
    <p:sldId id="275" r:id="rId32"/>
    <p:sldId id="276" r:id="rId33"/>
    <p:sldId id="277" r:id="rId34"/>
    <p:sldId id="278" r:id="rId35"/>
    <p:sldId id="283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94066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84784"/>
            <a:ext cx="8280920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0" b="1" dirty="0" smtClean="0">
                <a:latin typeface="Staccato222 BT" pitchFamily="66" charset="0"/>
              </a:rPr>
              <a:t>Física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43100" y="4581525"/>
            <a:ext cx="434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5000" b="1" dirty="0">
                <a:solidFill>
                  <a:srgbClr val="FF0000"/>
                </a:solidFill>
              </a:rPr>
              <a:t>Leis de Newton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068960"/>
            <a:ext cx="42576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" y="980729"/>
            <a:ext cx="821560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5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1" y="980728"/>
            <a:ext cx="8605601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9" y="908720"/>
            <a:ext cx="8651485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0" y="1268760"/>
            <a:ext cx="859731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853448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8" y="1052736"/>
            <a:ext cx="83167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8" y="1916832"/>
            <a:ext cx="846043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381"/>
            <a:ext cx="8049343" cy="63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9014"/>
            <a:ext cx="7488832" cy="64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" y="2060848"/>
            <a:ext cx="864433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61198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dirty="0" smtClean="0">
                <a:latin typeface="Copperplate Gothic Bold" pitchFamily="34" charset="0"/>
              </a:rPr>
              <a:t/>
            </a:r>
            <a:br>
              <a:rPr lang="pt-BR" dirty="0" smtClean="0">
                <a:latin typeface="Copperplate Gothic Bold" pitchFamily="34" charset="0"/>
              </a:rPr>
            </a:br>
            <a:r>
              <a:rPr lang="pt-BR" sz="4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pperplate Gothic Bold" pitchFamily="34" charset="0"/>
              </a:rPr>
              <a:t>colégio cristo rei</a:t>
            </a:r>
            <a:r>
              <a:rPr lang="pt-BR" sz="8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pperplate Gothic Bold" pitchFamily="34" charset="0"/>
              </a:rPr>
              <a:t/>
            </a:r>
            <a:br>
              <a:rPr lang="pt-BR" sz="8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pperplate Gothic Bold" pitchFamily="34" charset="0"/>
              </a:rPr>
            </a:br>
            <a:r>
              <a:rPr lang="pt-BR" dirty="0" smtClean="0">
                <a:latin typeface="Copperplate Gothic Bold" pitchFamily="34" charset="0"/>
              </a:rPr>
              <a:t/>
            </a:r>
            <a:br>
              <a:rPr lang="pt-BR" dirty="0" smtClean="0">
                <a:latin typeface="Copperplate Gothic Bold" pitchFamily="34" charset="0"/>
              </a:rPr>
            </a:br>
            <a:r>
              <a:rPr lang="pt-BR" dirty="0" smtClean="0">
                <a:latin typeface="Copperplate Gothic Bold" pitchFamily="34" charset="0"/>
              </a:rPr>
              <a:t>Leis de Newton e suas Aplicações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latin typeface="Copperplate Gothic Bold" pitchFamily="34" charset="0"/>
              </a:rPr>
              <a:t/>
            </a:r>
            <a:br>
              <a:rPr lang="pt-BR" sz="3600" dirty="0" smtClean="0">
                <a:latin typeface="Copperplate Gothic Bold" pitchFamily="34" charset="0"/>
              </a:rPr>
            </a:br>
            <a:r>
              <a:rPr lang="pt-BR" sz="3600" dirty="0" smtClean="0">
                <a:latin typeface="Copperplate Gothic Bold" pitchFamily="34" charset="0"/>
              </a:rPr>
              <a:t>PROFESSOR: tio </a:t>
            </a:r>
            <a:r>
              <a:rPr lang="pt-BR" sz="3600" dirty="0" err="1" smtClean="0">
                <a:latin typeface="Copperplate Gothic Bold" pitchFamily="34" charset="0"/>
              </a:rPr>
              <a:t>rosy</a:t>
            </a:r>
            <a:r>
              <a:rPr lang="pt-BR" sz="3600" dirty="0" smtClean="0">
                <a:latin typeface="Copperplate Gothic Bold" pitchFamily="34" charset="0"/>
              </a:rPr>
              <a:t/>
            </a:r>
            <a:br>
              <a:rPr lang="pt-BR" sz="3600" dirty="0" smtClean="0">
                <a:latin typeface="Copperplate Gothic Bold" pitchFamily="34" charset="0"/>
              </a:rPr>
            </a:br>
            <a:r>
              <a:rPr lang="pt-BR" sz="3600" dirty="0" smtClean="0">
                <a:latin typeface="Copperplate Gothic Bold" pitchFamily="34" charset="0"/>
              </a:rPr>
              <a:t>DISCIPLINA: FÍSICA</a:t>
            </a:r>
            <a:br>
              <a:rPr lang="pt-BR" sz="3600" dirty="0" smtClean="0">
                <a:latin typeface="Copperplate Gothic Bold" pitchFamily="34" charset="0"/>
              </a:rPr>
            </a:br>
            <a:r>
              <a:rPr lang="pt-BR" sz="3600" dirty="0" smtClean="0">
                <a:latin typeface="Copperplate Gothic Bold" pitchFamily="34" charset="0"/>
              </a:rPr>
              <a:t>TURMA: 3° ANO</a:t>
            </a:r>
            <a:br>
              <a:rPr lang="pt-BR" sz="3600" dirty="0" smtClean="0">
                <a:latin typeface="Copperplate Gothic Bold" pitchFamily="34" charset="0"/>
              </a:rPr>
            </a:br>
            <a:r>
              <a:rPr lang="pt-BR" sz="3600" dirty="0" smtClean="0">
                <a:latin typeface="Copperplate Gothic Bold" pitchFamily="34" charset="0"/>
              </a:rPr>
              <a:t/>
            </a:r>
            <a:br>
              <a:rPr lang="pt-BR" sz="3600" dirty="0" smtClean="0">
                <a:latin typeface="Copperplate Gothic Bold" pitchFamily="34" charset="0"/>
              </a:rPr>
            </a:br>
            <a:endParaRPr lang="pt-BR" sz="3600" dirty="0" smtClean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488"/>
            <a:ext cx="6552728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665"/>
            <a:ext cx="7529733" cy="64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8" y="1196752"/>
            <a:ext cx="85884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7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5"/>
            <a:ext cx="4968552" cy="56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2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129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5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1063"/>
            <a:ext cx="7704856" cy="57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3938"/>
            <a:ext cx="7128791" cy="56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3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9"/>
            <a:ext cx="8352929" cy="26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6901"/>
            <a:ext cx="3816423" cy="55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84" y="1844824"/>
            <a:ext cx="4848506" cy="35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9" y="1173037"/>
            <a:ext cx="6061903" cy="38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73037"/>
            <a:ext cx="2476500" cy="38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8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2" y="2132856"/>
            <a:ext cx="8094401" cy="2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743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194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" y="2924944"/>
            <a:ext cx="5438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49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4099"/>
            <a:ext cx="7813122" cy="59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157"/>
            <a:ext cx="7416824" cy="648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737"/>
            <a:ext cx="7488832" cy="63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7" y="332657"/>
            <a:ext cx="827265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49" y="2708920"/>
            <a:ext cx="49637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78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89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64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765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90" y="4365104"/>
            <a:ext cx="6316076" cy="23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90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47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167411"/>
            <a:ext cx="6114977" cy="26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87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095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82" y="2853147"/>
            <a:ext cx="6789029" cy="37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6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4" y="692696"/>
            <a:ext cx="8718999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5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6" y="1916833"/>
            <a:ext cx="80174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3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5069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39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777731" cy="56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62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771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419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" y="2204864"/>
            <a:ext cx="4991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16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75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067050"/>
            <a:ext cx="7258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03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0110"/>
            <a:ext cx="234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32982"/>
            <a:ext cx="4343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2" y="3513074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1" y="4509120"/>
            <a:ext cx="396281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30110"/>
            <a:ext cx="3686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250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78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57" y="1052736"/>
            <a:ext cx="335408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7" y="1988840"/>
            <a:ext cx="5162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79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914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9" y="1490886"/>
            <a:ext cx="2628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0886"/>
            <a:ext cx="5210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" y="3641595"/>
            <a:ext cx="506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03" y="5165595"/>
            <a:ext cx="5048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76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980728"/>
            <a:ext cx="5057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70528"/>
            <a:ext cx="410445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92894"/>
            <a:ext cx="43924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0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524"/>
            <a:ext cx="6048671" cy="66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4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172"/>
            <a:ext cx="8208911" cy="662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8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733"/>
            <a:ext cx="6768752" cy="65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7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6" y="548680"/>
            <a:ext cx="870658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7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840"/>
            <a:ext cx="8203994" cy="57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98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70</TotalTime>
  <Words>4</Words>
  <Application>Microsoft Office PowerPoint</Application>
  <PresentationFormat>Apresentação na tela (4:3)</PresentationFormat>
  <Paragraphs>3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Tema2</vt:lpstr>
      <vt:lpstr>Física</vt:lpstr>
      <vt:lpstr> colégio cristo rei  Leis de Newton e suas Aplicações  PROFESSOR: tio rosy DISCIPLINA: FÍSICA TURMA: 3° ANO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10</cp:revision>
  <dcterms:created xsi:type="dcterms:W3CDTF">2017-05-28T11:34:38Z</dcterms:created>
  <dcterms:modified xsi:type="dcterms:W3CDTF">2017-05-28T22:46:53Z</dcterms:modified>
</cp:coreProperties>
</file>